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2" r:id="rId4"/>
    <p:sldId id="257" r:id="rId5"/>
    <p:sldId id="266" r:id="rId6"/>
    <p:sldId id="263" r:id="rId7"/>
    <p:sldId id="264" r:id="rId8"/>
    <p:sldId id="260" r:id="rId9"/>
    <p:sldId id="258" r:id="rId10"/>
    <p:sldId id="259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4" autoAdjust="0"/>
    <p:restoredTop sz="94660"/>
  </p:normalViewPr>
  <p:slideViewPr>
    <p:cSldViewPr>
      <p:cViewPr varScale="1">
        <p:scale>
          <a:sx n="65" d="100"/>
          <a:sy n="65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1258543-F5E9-4F08-905A-392EEEBB06D8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6B30555-8836-4F53-925D-599E1A368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8543-F5E9-4F08-905A-392EEEBB06D8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0555-8836-4F53-925D-599E1A368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8543-F5E9-4F08-905A-392EEEBB06D8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0555-8836-4F53-925D-599E1A368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1258543-F5E9-4F08-905A-392EEEBB06D8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0555-8836-4F53-925D-599E1A368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1258543-F5E9-4F08-905A-392EEEBB06D8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6B30555-8836-4F53-925D-599E1A36800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1258543-F5E9-4F08-905A-392EEEBB06D8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6B30555-8836-4F53-925D-599E1A368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1258543-F5E9-4F08-905A-392EEEBB06D8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6B30555-8836-4F53-925D-599E1A368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8543-F5E9-4F08-905A-392EEEBB06D8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0555-8836-4F53-925D-599E1A368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1258543-F5E9-4F08-905A-392EEEBB06D8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6B30555-8836-4F53-925D-599E1A368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1258543-F5E9-4F08-905A-392EEEBB06D8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6B30555-8836-4F53-925D-599E1A368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1258543-F5E9-4F08-905A-392EEEBB06D8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6B30555-8836-4F53-925D-599E1A368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1258543-F5E9-4F08-905A-392EEEBB06D8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6B30555-8836-4F53-925D-599E1A3680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800199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Модуль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Основы светской этики»,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урок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№ 14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420888"/>
            <a:ext cx="8208912" cy="4032448"/>
          </a:xfrm>
        </p:spPr>
        <p:txBody>
          <a:bodyPr>
            <a:normAutofit/>
          </a:bodyPr>
          <a:lstStyle/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Дружба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Галина\Documents\картинки\анимац карт\327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91880" cy="349188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b="1" i="1" dirty="0" smtClean="0"/>
              <a:t>«</a:t>
            </a:r>
            <a:r>
              <a:rPr lang="ru-RU" b="1" i="1" dirty="0"/>
              <a:t>Я пишу тебе письмо.</a:t>
            </a:r>
            <a:endParaRPr lang="ru-RU" dirty="0"/>
          </a:p>
          <a:p>
            <a:pPr>
              <a:buNone/>
            </a:pPr>
            <a:r>
              <a:rPr lang="ru-RU" b="1" i="1" dirty="0"/>
              <a:t>          А листок в конверте чист.</a:t>
            </a:r>
            <a:endParaRPr lang="ru-RU" dirty="0"/>
          </a:p>
          <a:p>
            <a:pPr>
              <a:buNone/>
            </a:pPr>
            <a:r>
              <a:rPr lang="ru-RU" b="1" i="1" dirty="0"/>
              <a:t>          Нет на нем ни букв, ни строчек.</a:t>
            </a:r>
            <a:endParaRPr lang="ru-RU" dirty="0"/>
          </a:p>
          <a:p>
            <a:pPr>
              <a:buNone/>
            </a:pPr>
            <a:r>
              <a:rPr lang="ru-RU" b="1" i="1" dirty="0"/>
              <a:t>          Пахнет осенью листочек-</a:t>
            </a:r>
            <a:endParaRPr lang="ru-RU" dirty="0"/>
          </a:p>
          <a:p>
            <a:pPr>
              <a:buNone/>
            </a:pPr>
            <a:r>
              <a:rPr lang="ru-RU" b="1" i="1" dirty="0"/>
              <a:t>          С дерева опавший лист.</a:t>
            </a:r>
            <a:endParaRPr lang="ru-RU" dirty="0"/>
          </a:p>
          <a:p>
            <a:pPr>
              <a:buNone/>
            </a:pPr>
            <a:r>
              <a:rPr lang="ru-RU" b="1" i="1" dirty="0"/>
              <a:t>          </a:t>
            </a:r>
            <a:endParaRPr lang="ru-RU" dirty="0"/>
          </a:p>
          <a:p>
            <a:pPr>
              <a:buNone/>
            </a:pPr>
            <a:r>
              <a:rPr lang="ru-RU" b="1" i="1" dirty="0"/>
              <a:t>          Ты письмо мое получишь</a:t>
            </a:r>
            <a:endParaRPr lang="ru-RU" dirty="0"/>
          </a:p>
          <a:p>
            <a:pPr>
              <a:buNone/>
            </a:pPr>
            <a:r>
              <a:rPr lang="ru-RU" b="1" i="1" dirty="0"/>
              <a:t>          И обрадуешься вдруг-</a:t>
            </a:r>
            <a:endParaRPr lang="ru-RU" dirty="0"/>
          </a:p>
          <a:p>
            <a:pPr>
              <a:buNone/>
            </a:pPr>
            <a:r>
              <a:rPr lang="ru-RU" b="1" i="1" dirty="0"/>
              <a:t>          Жить на свете много лучше,</a:t>
            </a:r>
            <a:endParaRPr lang="ru-RU" dirty="0"/>
          </a:p>
          <a:p>
            <a:pPr>
              <a:buNone/>
            </a:pPr>
            <a:r>
              <a:rPr lang="ru-RU" b="1" i="1" dirty="0"/>
              <a:t>          Если друга вспомнил друг».</a:t>
            </a:r>
            <a:endParaRPr lang="ru-RU" dirty="0"/>
          </a:p>
        </p:txBody>
      </p:sp>
      <p:pic>
        <p:nvPicPr>
          <p:cNvPr id="2053" name="Picture 5" descr="C:\Users\Галина\Documents\картинки\анимац карт\boo19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6553" y="2276872"/>
            <a:ext cx="2227447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Галина\Desktop\BD06662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714356"/>
            <a:ext cx="6479659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урок!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241039"/>
            <a:ext cx="91440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«Хороший  друг – это           настоящий клад».</a:t>
            </a:r>
            <a:r>
              <a:rPr kumimoji="0" lang="ru-RU" sz="7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(китайская пословица)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>
                <a:solidFill>
                  <a:srgbClr val="C00000"/>
                </a:solidFill>
              </a:rPr>
              <a:t>друг</a:t>
            </a:r>
          </a:p>
          <a:p>
            <a:pPr algn="ctr">
              <a:buNone/>
            </a:pPr>
            <a:r>
              <a:rPr lang="ru-RU" sz="9600" dirty="0" smtClean="0">
                <a:solidFill>
                  <a:srgbClr val="C00000"/>
                </a:solidFill>
              </a:rPr>
              <a:t>товарищ</a:t>
            </a:r>
          </a:p>
          <a:p>
            <a:pPr algn="ctr">
              <a:buNone/>
            </a:pPr>
            <a:r>
              <a:rPr lang="ru-RU" sz="9600" dirty="0" smtClean="0">
                <a:solidFill>
                  <a:srgbClr val="C00000"/>
                </a:solidFill>
              </a:rPr>
              <a:t>приятель</a:t>
            </a:r>
            <a:endParaRPr lang="ru-RU" sz="9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ru-RU" b="1" i="1" dirty="0"/>
              <a:t>«Мой первый друг, мой друг бесценный!</a:t>
            </a:r>
            <a:endParaRPr lang="ru-RU" i="1" dirty="0"/>
          </a:p>
          <a:p>
            <a:pPr>
              <a:buNone/>
            </a:pPr>
            <a:r>
              <a:rPr lang="ru-RU" b="1" i="1" dirty="0" smtClean="0"/>
              <a:t> </a:t>
            </a:r>
            <a:r>
              <a:rPr lang="ru-RU" b="1" i="1" dirty="0"/>
              <a:t>И я судьбу благословил,</a:t>
            </a:r>
            <a:endParaRPr lang="ru-RU" dirty="0"/>
          </a:p>
          <a:p>
            <a:pPr>
              <a:buNone/>
            </a:pPr>
            <a:r>
              <a:rPr lang="ru-RU" b="1" i="1" dirty="0" smtClean="0"/>
              <a:t> </a:t>
            </a:r>
            <a:r>
              <a:rPr lang="ru-RU" b="1" i="1" dirty="0"/>
              <a:t>Когда мой двор уединенный,</a:t>
            </a:r>
            <a:endParaRPr lang="ru-RU" dirty="0"/>
          </a:p>
          <a:p>
            <a:pPr>
              <a:buNone/>
            </a:pPr>
            <a:r>
              <a:rPr lang="ru-RU" b="1" i="1" dirty="0"/>
              <a:t> </a:t>
            </a:r>
            <a:r>
              <a:rPr lang="ru-RU" b="1" i="1" dirty="0" smtClean="0"/>
              <a:t>Печальным </a:t>
            </a:r>
            <a:r>
              <a:rPr lang="ru-RU" b="1" i="1" dirty="0"/>
              <a:t>снегом занесенный,</a:t>
            </a:r>
            <a:endParaRPr lang="ru-RU" dirty="0"/>
          </a:p>
          <a:p>
            <a:pPr>
              <a:buNone/>
            </a:pPr>
            <a:r>
              <a:rPr lang="ru-RU" b="1" i="1" dirty="0" smtClean="0"/>
              <a:t> </a:t>
            </a:r>
            <a:r>
              <a:rPr lang="ru-RU" b="1" i="1" dirty="0"/>
              <a:t>Твой колокольчик огласил!»</a:t>
            </a:r>
            <a:endParaRPr lang="ru-RU" dirty="0"/>
          </a:p>
        </p:txBody>
      </p:sp>
      <p:pic>
        <p:nvPicPr>
          <p:cNvPr id="1026" name="Picture 2" descr="C:\Users\Галина\Desktop\p_146i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429000"/>
            <a:ext cx="2880320" cy="3205517"/>
          </a:xfrm>
          <a:prstGeom prst="rect">
            <a:avLst/>
          </a:prstGeom>
          <a:noFill/>
        </p:spPr>
      </p:pic>
      <p:pic>
        <p:nvPicPr>
          <p:cNvPr id="1027" name="Picture 3" descr="C:\Users\Галина\Desktop\pp_080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429000"/>
            <a:ext cx="2854833" cy="31771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  <a:solidFill>
            <a:schemeClr val="accent6">
              <a:lumMod val="60000"/>
              <a:lumOff val="4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7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друг</a:t>
            </a:r>
            <a:endParaRPr lang="ru-RU" sz="287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None/>
            </a:pPr>
            <a:r>
              <a:rPr lang="ru-RU" sz="3600" b="1" dirty="0" smtClean="0"/>
              <a:t>ДРУГ</a:t>
            </a:r>
            <a:r>
              <a:rPr lang="ru-RU" sz="3600" dirty="0" smtClean="0"/>
              <a:t> - человек, который связан с кем-нибудь дружбой, сторонник, защитник кого-нибудь.</a:t>
            </a:r>
          </a:p>
          <a:p>
            <a:pPr>
              <a:buNone/>
            </a:pPr>
            <a:r>
              <a:rPr lang="ru-RU" sz="3600" b="1" dirty="0" smtClean="0"/>
              <a:t>ДРУЖБА</a:t>
            </a:r>
            <a:r>
              <a:rPr lang="ru-RU" sz="3600" dirty="0" smtClean="0"/>
              <a:t> – межличностные отношения, основанные на взаимной привязанности и личных отношениях между людьми.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5505475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5400" dirty="0" smtClean="0"/>
              <a:t>избирательность</a:t>
            </a:r>
          </a:p>
          <a:p>
            <a:pPr algn="just">
              <a:buFont typeface="Wingdings" pitchFamily="2" charset="2"/>
              <a:buChar char="v"/>
            </a:pPr>
            <a:r>
              <a:rPr lang="ru-RU" sz="5400" dirty="0" smtClean="0"/>
              <a:t>бескорыстность</a:t>
            </a:r>
          </a:p>
          <a:p>
            <a:pPr algn="just">
              <a:buFont typeface="Wingdings" pitchFamily="2" charset="2"/>
              <a:buChar char="v"/>
            </a:pPr>
            <a:r>
              <a:rPr lang="ru-RU" sz="5400" dirty="0" smtClean="0"/>
              <a:t>взаимная симпатия</a:t>
            </a:r>
          </a:p>
          <a:p>
            <a:pPr algn="just">
              <a:buFont typeface="Wingdings" pitchFamily="2" charset="2"/>
              <a:buChar char="v"/>
            </a:pPr>
            <a:r>
              <a:rPr lang="ru-RU" sz="5400" dirty="0" smtClean="0"/>
              <a:t>общность интересов</a:t>
            </a:r>
            <a:endParaRPr lang="ru-RU" sz="54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005064"/>
            <a:ext cx="5112568" cy="285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sz="3600" dirty="0"/>
              <a:t>Старый друг </a:t>
            </a:r>
            <a:r>
              <a:rPr lang="ru-RU" sz="3600" dirty="0" smtClean="0"/>
              <a:t>лучше</a:t>
            </a:r>
            <a:endParaRPr lang="ru-RU" sz="3600" dirty="0"/>
          </a:p>
          <a:p>
            <a:pPr>
              <a:buNone/>
            </a:pPr>
            <a:r>
              <a:rPr lang="ru-RU" sz="3600" dirty="0"/>
              <a:t> </a:t>
            </a:r>
            <a:r>
              <a:rPr lang="ru-RU" sz="3600" dirty="0" smtClean="0"/>
              <a:t>Был </a:t>
            </a:r>
            <a:r>
              <a:rPr lang="ru-RU" sz="3600" dirty="0"/>
              <a:t>бы друг, найдется и </a:t>
            </a:r>
          </a:p>
          <a:p>
            <a:pPr>
              <a:buNone/>
            </a:pPr>
            <a:r>
              <a:rPr lang="ru-RU" sz="3600" dirty="0"/>
              <a:t> </a:t>
            </a:r>
            <a:r>
              <a:rPr lang="ru-RU" sz="3600" dirty="0" smtClean="0"/>
              <a:t>Доброе </a:t>
            </a:r>
            <a:r>
              <a:rPr lang="ru-RU" sz="3600" dirty="0"/>
              <a:t>братство дороже </a:t>
            </a:r>
            <a:r>
              <a:rPr lang="ru-RU" sz="3600" dirty="0" smtClean="0"/>
              <a:t>любого</a:t>
            </a:r>
            <a:endParaRPr lang="ru-RU" sz="3600" dirty="0"/>
          </a:p>
          <a:p>
            <a:pPr>
              <a:buNone/>
            </a:pPr>
            <a:r>
              <a:rPr lang="ru-RU" sz="3600" dirty="0"/>
              <a:t>    </a:t>
            </a:r>
          </a:p>
          <a:p>
            <a:pPr>
              <a:buNone/>
            </a:pPr>
            <a:r>
              <a:rPr lang="ru-RU" sz="3600" dirty="0"/>
              <a:t> </a:t>
            </a:r>
          </a:p>
          <a:p>
            <a:pPr>
              <a:buNone/>
            </a:pPr>
            <a:r>
              <a:rPr lang="ru-RU" sz="3600" dirty="0"/>
              <a:t> </a:t>
            </a:r>
            <a:r>
              <a:rPr lang="ru-RU" sz="3600" dirty="0" smtClean="0"/>
              <a:t>Не </a:t>
            </a:r>
            <a:r>
              <a:rPr lang="ru-RU" sz="3600" dirty="0"/>
              <a:t>забывай друга ни в радости, </a:t>
            </a:r>
            <a:r>
              <a:rPr lang="ru-RU" sz="3600" dirty="0" smtClean="0"/>
              <a:t>ни</a:t>
            </a:r>
            <a:endParaRPr lang="ru-RU" sz="3600" dirty="0"/>
          </a:p>
          <a:p>
            <a:pPr>
              <a:buNone/>
            </a:pPr>
            <a:r>
              <a:rPr lang="ru-RU" sz="3600" dirty="0"/>
              <a:t> </a:t>
            </a:r>
            <a:r>
              <a:rPr lang="ru-RU" sz="3600" dirty="0" smtClean="0"/>
              <a:t>Друга </a:t>
            </a:r>
            <a:r>
              <a:rPr lang="ru-RU" sz="3600" dirty="0"/>
              <a:t>ищи, а </a:t>
            </a:r>
            <a:r>
              <a:rPr lang="ru-RU" sz="3600" dirty="0" smtClean="0"/>
              <a:t>найдешь</a:t>
            </a:r>
            <a:endParaRPr lang="ru-RU" sz="3600" dirty="0"/>
          </a:p>
          <a:p>
            <a:pPr>
              <a:buNone/>
            </a:pPr>
            <a:r>
              <a:rPr lang="ru-RU" sz="3600" dirty="0"/>
              <a:t> </a:t>
            </a:r>
            <a:r>
              <a:rPr lang="ru-RU" sz="3600" dirty="0" smtClean="0"/>
              <a:t>Сам </a:t>
            </a:r>
            <a:r>
              <a:rPr lang="ru-RU" sz="3600" dirty="0"/>
              <a:t>пропадай, а </a:t>
            </a:r>
            <a:r>
              <a:rPr lang="ru-RU" sz="3600" dirty="0" smtClean="0"/>
              <a:t>товарища</a:t>
            </a:r>
            <a:endParaRPr lang="ru-RU" sz="3600" dirty="0"/>
          </a:p>
          <a:p>
            <a:pPr>
              <a:buNone/>
            </a:pPr>
            <a:r>
              <a:rPr lang="ru-RU" sz="3600" dirty="0"/>
              <a:t>       </a:t>
            </a:r>
          </a:p>
          <a:p>
            <a:pPr>
              <a:buNone/>
            </a:pPr>
            <a:r>
              <a:rPr lang="ru-RU" sz="3600" dirty="0"/>
              <a:t> </a:t>
            </a:r>
          </a:p>
          <a:p>
            <a:pPr>
              <a:buNone/>
            </a:pPr>
            <a:r>
              <a:rPr lang="ru-RU" sz="3600" dirty="0"/>
              <a:t> </a:t>
            </a:r>
            <a:r>
              <a:rPr lang="ru-RU" sz="3600" dirty="0" smtClean="0"/>
              <a:t>Не </a:t>
            </a:r>
            <a:r>
              <a:rPr lang="ru-RU" sz="3600" dirty="0"/>
              <a:t>бросай друга </a:t>
            </a:r>
            <a:r>
              <a:rPr lang="ru-RU" sz="3600" dirty="0" smtClean="0"/>
              <a:t>в</a:t>
            </a:r>
            <a:endParaRPr lang="ru-RU" sz="3600" dirty="0"/>
          </a:p>
          <a:p>
            <a:pPr>
              <a:buNone/>
            </a:pPr>
            <a:r>
              <a:rPr lang="ru-RU" sz="3600" dirty="0"/>
              <a:t> </a:t>
            </a:r>
            <a:r>
              <a:rPr lang="ru-RU" sz="3600" dirty="0" smtClean="0"/>
              <a:t>Друга </a:t>
            </a:r>
            <a:r>
              <a:rPr lang="ru-RU" sz="3600" dirty="0"/>
              <a:t>за </a:t>
            </a:r>
            <a:r>
              <a:rPr lang="ru-RU" sz="3600" dirty="0" smtClean="0"/>
              <a:t>деньги</a:t>
            </a:r>
            <a:endParaRPr lang="ru-RU" sz="3600" dirty="0"/>
          </a:p>
          <a:p>
            <a:pPr>
              <a:buNone/>
            </a:pPr>
            <a:r>
              <a:rPr lang="ru-RU" sz="3600" dirty="0"/>
              <a:t> </a:t>
            </a:r>
            <a:r>
              <a:rPr lang="ru-RU" sz="3600" dirty="0" smtClean="0"/>
              <a:t>Друзья познаются</a:t>
            </a:r>
            <a:endParaRPr lang="ru-RU" sz="3600" dirty="0"/>
          </a:p>
          <a:p>
            <a:pPr>
              <a:buNone/>
            </a:pPr>
            <a:r>
              <a:rPr lang="ru-RU" sz="3600" dirty="0"/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39952" y="548680"/>
            <a:ext cx="23042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новых двух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32040" y="908720"/>
            <a:ext cx="23042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недруг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8224" y="1340768"/>
            <a:ext cx="23042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богатства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88224" y="2420888"/>
            <a:ext cx="23042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 горе</a:t>
            </a:r>
            <a:endParaRPr lang="ru-RU" sz="25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2852936"/>
            <a:ext cx="23042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береги</a:t>
            </a:r>
            <a:endParaRPr lang="ru-RU" sz="25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0112" y="3212976"/>
            <a:ext cx="23042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выручай</a:t>
            </a:r>
            <a:endParaRPr lang="ru-RU" sz="25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3928" y="4365104"/>
            <a:ext cx="23042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беде</a:t>
            </a:r>
            <a:endParaRPr lang="ru-RU" sz="25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63888" y="4725144"/>
            <a:ext cx="23042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не купишь</a:t>
            </a:r>
            <a:endParaRPr lang="ru-RU" sz="25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1920" y="5085184"/>
            <a:ext cx="23042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 беде</a:t>
            </a:r>
            <a:endParaRPr lang="ru-RU" sz="25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0"/>
            <a:ext cx="8229600" cy="5361459"/>
          </a:xfrm>
        </p:spPr>
        <p:txBody>
          <a:bodyPr/>
          <a:lstStyle/>
          <a:p>
            <a:pPr>
              <a:buNone/>
            </a:pPr>
            <a:r>
              <a:rPr lang="ru-RU" b="1" i="1" dirty="0"/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Старый друг лучше, братство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дороже богатства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не забывай друга,    друга    береги, не бросай друга, друга не купишь, друзья познаются в беде и в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радости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будь требовательным и дружбе; будь бескорыстен в дружбе; не смейся над недостатками друга; умей прощать другу.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501008"/>
            <a:ext cx="4032448" cy="335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301</TotalTime>
  <Words>231</Words>
  <Application>Microsoft Office PowerPoint</Application>
  <PresentationFormat>Экран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Модуль  «Основы светской этики»,  урок № 14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Модуль  «Основы светской этики»,  урок № 14</dc:title>
  <dc:creator>Галина</dc:creator>
  <cp:lastModifiedBy>Павел</cp:lastModifiedBy>
  <cp:revision>35</cp:revision>
  <dcterms:created xsi:type="dcterms:W3CDTF">2011-03-22T15:29:14Z</dcterms:created>
  <dcterms:modified xsi:type="dcterms:W3CDTF">2013-01-18T07:23:51Z</dcterms:modified>
</cp:coreProperties>
</file>